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8"/>
  </p:notesMasterIdLst>
  <p:sldIdLst>
    <p:sldId id="256" r:id="rId2"/>
    <p:sldId id="260" r:id="rId3"/>
    <p:sldId id="261" r:id="rId4"/>
    <p:sldId id="259" r:id="rId5"/>
    <p:sldId id="271" r:id="rId6"/>
    <p:sldId id="276" r:id="rId7"/>
    <p:sldId id="262" r:id="rId8"/>
    <p:sldId id="272" r:id="rId9"/>
    <p:sldId id="267" r:id="rId10"/>
    <p:sldId id="263" r:id="rId11"/>
    <p:sldId id="273" r:id="rId12"/>
    <p:sldId id="268" r:id="rId13"/>
    <p:sldId id="269" r:id="rId14"/>
    <p:sldId id="270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ксим Крыжановский" initials="МК" lastIdx="1" clrIdx="0">
    <p:extLst>
      <p:ext uri="{19B8F6BF-5375-455C-9EA6-DF929625EA0E}">
        <p15:presenceInfo xmlns:p15="http://schemas.microsoft.com/office/powerpoint/2012/main" userId="36322e9ba03fe3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54" y="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06B63-9DF5-4B9C-B8BC-E5EC3E97B5F2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818A6-CB6F-41CC-A42E-17DB100870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37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818A6-CB6F-41CC-A42E-17DB1008700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89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235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66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15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6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56363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131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654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74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84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0838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4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A27108-215F-4F2B-9B13-765A4EEDE006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112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5CB8-510A-2B70-61B8-497BBFF24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Маг</a:t>
            </a:r>
            <a:r>
              <a:rPr lang="ru-RU" sz="3200" dirty="0"/>
              <a:t>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E463B1-A40F-5666-920A-D46D03DFF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591" y="5493376"/>
            <a:ext cx="8664818" cy="1291719"/>
          </a:xfrm>
        </p:spPr>
        <p:txBody>
          <a:bodyPr>
            <a:normAutofit/>
          </a:bodyPr>
          <a:lstStyle/>
          <a:p>
            <a:r>
              <a:rPr lang="ru-RU" dirty="0"/>
              <a:t>Максим к.(крутой)</a:t>
            </a:r>
          </a:p>
          <a:p>
            <a:r>
              <a:rPr lang="ru-RU" dirty="0">
                <a:sym typeface="Wingdings" panose="05000000000000000000" pitchFamily="2" charset="2"/>
              </a:rPr>
              <a:t>Гордей г. (</a:t>
            </a:r>
            <a:r>
              <a:rPr lang="ru-RU" dirty="0" err="1">
                <a:sym typeface="Wingdings" panose="05000000000000000000" pitchFamily="2" charset="2"/>
              </a:rPr>
              <a:t>гигачад</a:t>
            </a:r>
            <a:r>
              <a:rPr lang="ru-RU" dirty="0">
                <a:sym typeface="Wingdings" panose="05000000000000000000" pitchFamily="2" charset="2"/>
              </a:rPr>
              <a:t>)</a:t>
            </a:r>
          </a:p>
          <a:p>
            <a:r>
              <a:rPr lang="ru-RU" dirty="0">
                <a:sym typeface="Wingdings" panose="05000000000000000000" pitchFamily="2" charset="2"/>
              </a:rPr>
              <a:t>Артём н.(невероятный)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0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9477-49D0-F187-57A5-A8C5E8A5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F8AAF-0747-82AA-57AB-6DA86DA6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Реализация. </a:t>
            </a:r>
            <a:r>
              <a:rPr lang="en-US" sz="5400" dirty="0"/>
              <a:t>equipment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210840-3101-0CBC-9E94-FA7D5737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278" y="4048125"/>
            <a:ext cx="2924175" cy="29241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43C19D-4D80-E275-5DCE-BFB832450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885824"/>
            <a:ext cx="2857500" cy="2857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A3BFE3-7C4C-35C7-D7BA-56BE927AE6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 t="25417" r="31563" b="25555"/>
          <a:stretch/>
        </p:blipFill>
        <p:spPr>
          <a:xfrm>
            <a:off x="4038600" y="1076326"/>
            <a:ext cx="3800475" cy="5610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344839-483F-44DD-C9BF-86B052C7B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3429000"/>
            <a:ext cx="3073400" cy="4063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785807-23F8-5984-F2A0-64B006AC5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485" y="3835399"/>
            <a:ext cx="3630248" cy="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8F32-B633-03F4-A0DD-32E8DC66A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5AE30-EB72-0598-F216-ABEF6A9F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Реализация. </a:t>
            </a:r>
            <a:r>
              <a:rPr lang="en-US" sz="5400" dirty="0"/>
              <a:t>equipment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6DF3A2-B093-07EC-2EF5-04267870D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93" y="1041737"/>
            <a:ext cx="2228845" cy="16840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48DB63-0F5C-4DC3-4A7D-45C4476DC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84" y="2725753"/>
            <a:ext cx="2897265" cy="36247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4EB922-4735-9CF9-747A-E22DB9EC6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3" t="244" r="863" b="-244"/>
          <a:stretch/>
        </p:blipFill>
        <p:spPr>
          <a:xfrm>
            <a:off x="8439084" y="1051379"/>
            <a:ext cx="3220644" cy="23711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110437-D754-8F51-81D9-BE38DB6F9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8" y="1399739"/>
            <a:ext cx="1684016" cy="168401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6ED8B6-8E5A-B0F6-772C-1AAF283D7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163">
            <a:off x="2292429" y="4026608"/>
            <a:ext cx="3301200" cy="15384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3E2F9DD-7FFA-A03F-50C6-A53E6FD19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163">
            <a:off x="3133414" y="3050544"/>
            <a:ext cx="3301200" cy="15384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220826-CF9A-98B1-B2F0-98E03C6B2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163">
            <a:off x="4116214" y="4227248"/>
            <a:ext cx="3301200" cy="15384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5B0C97B-074D-AC59-BBE3-1A726AD39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163">
            <a:off x="4680124" y="2444586"/>
            <a:ext cx="3301200" cy="15384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409FB64-6FEE-3064-A172-1089321ED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163">
            <a:off x="5416655" y="4156638"/>
            <a:ext cx="3301200" cy="15384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9666452-97FB-09A5-23CD-9CF77FC65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49" y="5719789"/>
            <a:ext cx="5283200" cy="115819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01F0BC-1EA4-FB97-6370-7C95D767F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04" y="5738296"/>
            <a:ext cx="5283200" cy="115819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08FBC0D-A8C5-F20E-5F13-2A31733C2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8" y="4038110"/>
            <a:ext cx="2160525" cy="177545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4D81DCE-4A1A-0B84-A9F0-02376A65B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59" y="3828783"/>
            <a:ext cx="1910415" cy="248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CEB93-0453-0320-22B2-B27267EBF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40107-F058-5EF5-1D32-DCEFAE6C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6082"/>
          </a:xfrm>
        </p:spPr>
        <p:txBody>
          <a:bodyPr>
            <a:normAutofit/>
          </a:bodyPr>
          <a:lstStyle/>
          <a:p>
            <a:r>
              <a:rPr lang="ru-RU" dirty="0"/>
              <a:t>возможности для доработки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6FE779-07D5-D3BD-A0BC-4D0CEBB6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87" y="1143071"/>
            <a:ext cx="9613861" cy="2971729"/>
          </a:xfrm>
        </p:spPr>
        <p:txBody>
          <a:bodyPr>
            <a:noAutofit/>
          </a:bodyPr>
          <a:lstStyle/>
          <a:p>
            <a:pPr lvl="1"/>
            <a:r>
              <a:rPr lang="ru-RU" sz="3600" dirty="0"/>
              <a:t>Аккаунты</a:t>
            </a:r>
          </a:p>
          <a:p>
            <a:pPr lvl="1"/>
            <a:r>
              <a:rPr lang="ru-RU" sz="3600" dirty="0"/>
              <a:t>Анимация</a:t>
            </a:r>
          </a:p>
          <a:p>
            <a:pPr lvl="1"/>
            <a:r>
              <a:rPr lang="ru-RU" sz="3600" dirty="0"/>
              <a:t>Другое оружие и снаряжение</a:t>
            </a:r>
          </a:p>
          <a:p>
            <a:pPr lvl="1"/>
            <a:r>
              <a:rPr lang="ru-RU" sz="3600" dirty="0"/>
              <a:t>Монетизация</a:t>
            </a:r>
          </a:p>
          <a:p>
            <a:pPr lvl="1"/>
            <a:r>
              <a:rPr lang="ru-RU" sz="3600" dirty="0"/>
              <a:t>Возможность прокачки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2514C-6CFD-D22F-DB9D-D7472E956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91" y="4603781"/>
            <a:ext cx="5145617" cy="18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63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3D333-03DB-A138-B690-718CA33A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3B0375-20BF-A06F-805A-1306746B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6082"/>
          </a:xfrm>
        </p:spPr>
        <p:txBody>
          <a:bodyPr>
            <a:normAutofit/>
          </a:bodyPr>
          <a:lstStyle/>
          <a:p>
            <a:r>
              <a:rPr lang="ru-RU" dirty="0"/>
              <a:t>Выводы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B44E9-549B-A9A9-0314-66DE872B2280}"/>
              </a:ext>
            </a:extLst>
          </p:cNvPr>
          <p:cNvSpPr txBox="1"/>
          <p:nvPr/>
        </p:nvSpPr>
        <p:spPr>
          <a:xfrm>
            <a:off x="1251677" y="1349437"/>
            <a:ext cx="808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Крутая игра для крутых плееров. Дота 2 и кс2 не сравнятся с ней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6B93C1-1942-3EFE-3F32-23D91D61E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24" y="2076098"/>
            <a:ext cx="3040229" cy="2705804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9A4EED-B8B1-FD26-B026-FFA5E9942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36" y="1789739"/>
            <a:ext cx="4893528" cy="43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4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3F65A-F5AB-E289-A937-CB6062734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C692C-F0DC-C43A-EA24-CF10A273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608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B9CF822-38B0-7FEC-C47E-29F92D7C6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404" y="2164186"/>
            <a:ext cx="4517192" cy="2529628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96A716-1C43-0BBA-ED24-435F1FF86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82" y="1278467"/>
            <a:ext cx="2241575" cy="22415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4FACE3-7B3F-6AA0-C03C-F6BC0D0D3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744" y="3953592"/>
            <a:ext cx="2083080" cy="22415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3A82A1-16E6-D0DB-2338-9EFEF5712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744" y="1187426"/>
            <a:ext cx="2017417" cy="22415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8B6BE4-ADE1-D1D4-3AF5-498CD5507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14" y="3953592"/>
            <a:ext cx="2371109" cy="21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0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16DEA-F92E-1B33-5F66-7315A2D0D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75B0D-8AD8-363E-5AF7-6A26823D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148695"/>
            <a:ext cx="10178322" cy="89608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Кто НЕ похлопает </a:t>
            </a:r>
            <a:br>
              <a:rPr lang="ru-RU" dirty="0"/>
            </a:br>
            <a:r>
              <a:rPr lang="ru-RU" dirty="0"/>
              <a:t>того он съест!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C7095B-EA2F-305D-4834-573CD5696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63" y="1684868"/>
            <a:ext cx="8450674" cy="475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58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887F9-79B6-CF79-9386-E5396F310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016D9-20E2-41AD-8881-9D507C77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148695"/>
            <a:ext cx="10178322" cy="89608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Ну ладно.</a:t>
            </a:r>
            <a:br>
              <a:rPr lang="ru-RU" dirty="0"/>
            </a:br>
            <a:r>
              <a:rPr lang="ru-RU" dirty="0"/>
              <a:t>Не съест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348872-E88C-FFBA-F5A5-C1A31EE41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94" y="1684866"/>
            <a:ext cx="4920411" cy="47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E9B1C-C504-1BF8-6246-D3D549A7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Задачи проекта</a:t>
            </a:r>
            <a:r>
              <a:rPr lang="en-US" sz="3600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CB5ADC-087F-8142-CF10-5FF424C4D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84473"/>
            <a:ext cx="9613861" cy="298019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ru-RU" sz="4800" dirty="0"/>
              <a:t>Стратегия</a:t>
            </a:r>
          </a:p>
          <a:p>
            <a:pPr lvl="1"/>
            <a:r>
              <a:rPr lang="ru-RU" sz="4800" dirty="0"/>
              <a:t>Реакция</a:t>
            </a:r>
          </a:p>
          <a:p>
            <a:pPr lvl="1"/>
            <a:r>
              <a:rPr lang="ru-RU" sz="4800" dirty="0"/>
              <a:t>Поиграть под пивко</a:t>
            </a:r>
            <a:r>
              <a:rPr lang="en-US" sz="4800" dirty="0"/>
              <a:t>(only 18+)</a:t>
            </a:r>
            <a:endParaRPr lang="ru-RU" sz="4800" dirty="0"/>
          </a:p>
          <a:p>
            <a:pPr lvl="1"/>
            <a:r>
              <a:rPr lang="ru-RU" sz="4800" dirty="0"/>
              <a:t>Повышение </a:t>
            </a:r>
            <a:r>
              <a:rPr lang="ru-RU" sz="4800" dirty="0" err="1"/>
              <a:t>чсв</a:t>
            </a:r>
            <a:endParaRPr lang="ru-RU" sz="4800" dirty="0"/>
          </a:p>
          <a:p>
            <a:pPr lvl="1"/>
            <a:endParaRPr lang="ru-RU" sz="4800" dirty="0"/>
          </a:p>
          <a:p>
            <a:pPr lvl="1"/>
            <a:endParaRPr lang="ru-RU" sz="4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9F6213-2259-89E0-C192-64A9D9E8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78" y="2895600"/>
            <a:ext cx="528320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E6246-6048-4DFC-7419-F55CE893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FC23ADD-0721-A2CD-DA8E-7AFE7EDBE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22" y="1310901"/>
            <a:ext cx="707137" cy="707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AAA7EC-39A2-4852-30C8-C86C3F41F0A2}"/>
              </a:ext>
            </a:extLst>
          </p:cNvPr>
          <p:cNvSpPr txBox="1"/>
          <p:nvPr/>
        </p:nvSpPr>
        <p:spPr>
          <a:xfrm>
            <a:off x="2495019" y="1433636"/>
            <a:ext cx="626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</a:t>
            </a:r>
            <a:r>
              <a:rPr lang="ru-RU" sz="2400" dirty="0"/>
              <a:t>База данных </a:t>
            </a:r>
            <a:r>
              <a:rPr lang="en-US" sz="2400" dirty="0"/>
              <a:t>csv</a:t>
            </a:r>
            <a:endParaRPr lang="ru-RU" sz="2400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03CF234-FC81-FC0A-0B49-EB9B6AF0129B}"/>
              </a:ext>
            </a:extLst>
          </p:cNvPr>
          <p:cNvGrpSpPr/>
          <p:nvPr/>
        </p:nvGrpSpPr>
        <p:grpSpPr>
          <a:xfrm>
            <a:off x="1251678" y="2289916"/>
            <a:ext cx="980223" cy="1344099"/>
            <a:chOff x="914702" y="3646030"/>
            <a:chExt cx="980223" cy="1344099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19CFDF4B-4F3A-F2D0-D3B7-E802816B7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702" y="3646030"/>
              <a:ext cx="705838" cy="705838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B78D77BE-D8F1-15AB-D96D-D00814F3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41" y="3966425"/>
              <a:ext cx="705838" cy="705838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68AF7588-65AE-8C61-9759-1A8E6232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087" y="4284291"/>
              <a:ext cx="705838" cy="70583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CF532A0-D2BD-F2F3-92F2-0DD02AB96634}"/>
              </a:ext>
            </a:extLst>
          </p:cNvPr>
          <p:cNvSpPr txBox="1"/>
          <p:nvPr/>
        </p:nvSpPr>
        <p:spPr>
          <a:xfrm>
            <a:off x="2495019" y="2289916"/>
            <a:ext cx="66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- Главный файл(</a:t>
            </a:r>
            <a:r>
              <a:rPr lang="en-US" sz="2400" dirty="0"/>
              <a:t>MainScript.py)</a:t>
            </a:r>
            <a:endParaRPr lang="ru-RU" sz="2400" dirty="0"/>
          </a:p>
          <a:p>
            <a:r>
              <a:rPr lang="ru-RU" sz="2400" dirty="0"/>
              <a:t>- Сцены</a:t>
            </a:r>
            <a:r>
              <a:rPr lang="en-US" sz="2400" dirty="0"/>
              <a:t>(Market.py </a:t>
            </a:r>
            <a:r>
              <a:rPr lang="ru-RU" sz="2400" dirty="0"/>
              <a:t>и</a:t>
            </a:r>
            <a:r>
              <a:rPr lang="en-US" sz="2400" dirty="0"/>
              <a:t> BattleField.py)</a:t>
            </a:r>
            <a:endParaRPr lang="ru-RU" sz="2400" dirty="0"/>
          </a:p>
          <a:p>
            <a:r>
              <a:rPr lang="ru-RU" sz="2400" dirty="0"/>
              <a:t>- Вспомогательные файлы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50A0BFFC-9B0C-1DC2-A418-968AB9CC56CD}"/>
              </a:ext>
            </a:extLst>
          </p:cNvPr>
          <p:cNvSpPr txBox="1">
            <a:spLocks/>
          </p:cNvSpPr>
          <p:nvPr/>
        </p:nvSpPr>
        <p:spPr>
          <a:xfrm>
            <a:off x="1251678" y="377753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Библиотеки</a:t>
            </a:r>
          </a:p>
        </p:txBody>
      </p:sp>
      <p:sp>
        <p:nvSpPr>
          <p:cNvPr id="32" name="Объект 2">
            <a:extLst>
              <a:ext uri="{FF2B5EF4-FFF2-40B4-BE49-F238E27FC236}">
                <a16:creationId xmlns:a16="http://schemas.microsoft.com/office/drawing/2014/main" id="{B7BCB4A3-E43B-B7EA-F331-5924203D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222" y="4492978"/>
            <a:ext cx="7604489" cy="19078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1.sys</a:t>
            </a:r>
            <a:r>
              <a:rPr lang="ru-RU" sz="4400" dirty="0"/>
              <a:t> </a:t>
            </a:r>
            <a:r>
              <a:rPr lang="en-US" sz="4400" dirty="0"/>
              <a:t>                3.pygame</a:t>
            </a:r>
            <a:endParaRPr lang="ru-RU" sz="4400" dirty="0"/>
          </a:p>
          <a:p>
            <a:pPr marL="0" indent="0">
              <a:buNone/>
            </a:pPr>
            <a:r>
              <a:rPr lang="en-US" sz="4400" dirty="0"/>
              <a:t>2.random</a:t>
            </a:r>
            <a:r>
              <a:rPr lang="ru-RU" sz="4400" dirty="0"/>
              <a:t> </a:t>
            </a:r>
            <a:r>
              <a:rPr lang="en-US" sz="4400" dirty="0"/>
              <a:t>    </a:t>
            </a:r>
            <a:r>
              <a:rPr lang="ru-RU" sz="4400" dirty="0"/>
              <a:t> </a:t>
            </a:r>
            <a:r>
              <a:rPr lang="en-US" sz="4400" dirty="0"/>
              <a:t>   4.math</a:t>
            </a:r>
            <a:endParaRPr lang="ru-RU" sz="4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B1BBD2-6471-3707-DBC2-134D15325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63" y="1279984"/>
            <a:ext cx="700196" cy="7384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36EB07-39B2-356F-5D9C-50411F47A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34" y="1874517"/>
            <a:ext cx="2782110" cy="297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9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9D1BD-A553-EFA8-1A7B-85077E74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101" y="374292"/>
            <a:ext cx="10178322" cy="1492132"/>
          </a:xfrm>
        </p:spPr>
        <p:txBody>
          <a:bodyPr/>
          <a:lstStyle/>
          <a:p>
            <a:r>
              <a:rPr lang="ru-RU" dirty="0"/>
              <a:t>Реализация. </a:t>
            </a:r>
            <a:r>
              <a:rPr lang="en-US" dirty="0" err="1"/>
              <a:t>Mainscript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39FCC6-E8E7-77EB-4588-B1177295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5" t="32638" r="57344" b="37501"/>
          <a:stretch/>
        </p:blipFill>
        <p:spPr>
          <a:xfrm>
            <a:off x="1253101" y="1737543"/>
            <a:ext cx="4549576" cy="27020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296115-4A7D-D2F6-7214-EBE270E8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22" t="30417" r="60312" b="40006"/>
          <a:stretch/>
        </p:blipFill>
        <p:spPr>
          <a:xfrm>
            <a:off x="6955202" y="1737543"/>
            <a:ext cx="3616329" cy="27020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1A8832-A1D0-F2AF-3154-15FB34210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75" y="4686776"/>
            <a:ext cx="3001650" cy="18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6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8BD4E-8B6B-BF06-A8D6-6B77BE959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91CD3-6596-A74C-F00D-640D5E70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Реализация. </a:t>
            </a:r>
            <a:r>
              <a:rPr lang="en-US" dirty="0"/>
              <a:t>Scenes: Market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71AC6F-6EDF-A9E0-F28C-D2910C202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63" y="1284556"/>
            <a:ext cx="6575873" cy="36989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ECE4AB-95DE-6AA9-CF96-5E2BB7697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53" y="792483"/>
            <a:ext cx="1868386" cy="198256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E78D1D5-6C5E-7339-449B-3EE2659A74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516" t="41807" r="60703" b="29027"/>
          <a:stretch/>
        </p:blipFill>
        <p:spPr>
          <a:xfrm>
            <a:off x="1041306" y="3881159"/>
            <a:ext cx="3750605" cy="270114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CEA3F97-9C52-07E8-FBDA-BD3D5AAE65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6" t="36389" r="60313" b="34028"/>
          <a:stretch/>
        </p:blipFill>
        <p:spPr>
          <a:xfrm>
            <a:off x="7617178" y="4031536"/>
            <a:ext cx="3533515" cy="25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8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771FD-2FA7-E4CF-618B-DD622783C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9EF50-FF8A-2A6E-C85C-5C558E81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Реализация. </a:t>
            </a:r>
            <a:r>
              <a:rPr lang="en-US" dirty="0"/>
              <a:t>Scenes: Market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EEC57B-BC2E-C2A2-488A-D3B2B025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999"/>
          <a:stretch/>
        </p:blipFill>
        <p:spPr>
          <a:xfrm>
            <a:off x="2395076" y="1222217"/>
            <a:ext cx="4621002" cy="47259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D7135E-3318-B50A-1C3C-0C48595C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16" t="29722" r="61563" b="43195"/>
          <a:stretch/>
        </p:blipFill>
        <p:spPr>
          <a:xfrm>
            <a:off x="5920609" y="3429000"/>
            <a:ext cx="4621002" cy="32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1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DB4A2-1B9D-6BB7-3CF6-2B85AE4A1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AE386-2E2A-D329-2A4F-FEE81468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</a:t>
            </a:r>
            <a:r>
              <a:rPr lang="en-US" dirty="0"/>
              <a:t>Scenes: Battle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A40DFE3-2542-C715-85AE-2A0AD8DE2D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16" t="11389" r="68360" b="63056"/>
          <a:stretch/>
        </p:blipFill>
        <p:spPr>
          <a:xfrm>
            <a:off x="1080228" y="1381125"/>
            <a:ext cx="1753871" cy="166698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37473E5-CEFA-FF8F-80AE-757F26BD3D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16" t="39722" r="65547" b="10000"/>
          <a:stretch/>
        </p:blipFill>
        <p:spPr>
          <a:xfrm>
            <a:off x="3975215" y="1430788"/>
            <a:ext cx="2869037" cy="452367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376CDA8-2C59-8D6E-288F-2F62009A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84" t="53472" r="12656" b="21528"/>
          <a:stretch/>
        </p:blipFill>
        <p:spPr>
          <a:xfrm>
            <a:off x="7954023" y="1381125"/>
            <a:ext cx="2986299" cy="264795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BCE7580-A5DC-1139-C8B1-E589F7B1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944" r="94062" b="2639"/>
          <a:stretch/>
        </p:blipFill>
        <p:spPr>
          <a:xfrm>
            <a:off x="1114536" y="3243993"/>
            <a:ext cx="1873184" cy="273583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AE27751-CC82-77BC-DEBF-4C08DC400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5245" y="4029075"/>
            <a:ext cx="1504755" cy="15518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16AEA-5E9D-503D-9CEB-E890AD39B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94" y="4294296"/>
            <a:ext cx="1837309" cy="12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3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8AC03-D3E3-244D-78CC-466CDEA4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7C5AD-26FB-33D7-BE5A-B06EA1B7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</a:t>
            </a:r>
            <a:r>
              <a:rPr lang="en-US" dirty="0"/>
              <a:t>Scenes: Battle</a:t>
            </a:r>
            <a:endParaRPr lang="ru-RU" dirty="0"/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DAFCF712-D5F9-3BE5-1161-88E92E816B80}"/>
              </a:ext>
            </a:extLst>
          </p:cNvPr>
          <p:cNvGrpSpPr/>
          <p:nvPr/>
        </p:nvGrpSpPr>
        <p:grpSpPr>
          <a:xfrm>
            <a:off x="1276108" y="1230165"/>
            <a:ext cx="9209284" cy="5059183"/>
            <a:chOff x="0" y="0"/>
            <a:chExt cx="12192000" cy="6858000"/>
          </a:xfrm>
        </p:grpSpPr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55BD8E47-EE6A-B504-0EFB-F8005EE56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A3C9BD49-D4E4-BA6B-4DE2-ECBB87BC7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937" y="2957619"/>
              <a:ext cx="352638" cy="352638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34A1186-62AF-A79B-708C-72F3EDF00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060" y="2451627"/>
              <a:ext cx="352638" cy="352638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1548D0F9-F641-0BC0-28D7-33A0349D9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6340" y="1972359"/>
              <a:ext cx="352638" cy="352638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117B1543-7B70-AF1D-52D4-43C60B053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362" y="1516157"/>
              <a:ext cx="352638" cy="352638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B0DA1E3A-CA25-6661-DE43-16BB081DE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263" y="4118177"/>
              <a:ext cx="352638" cy="352638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D74BA7AE-8BAC-1F12-C884-4D19A88C8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231" y="2445692"/>
              <a:ext cx="352638" cy="352638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A3C9482E-0AC5-9C03-1B77-64BED19F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487" y="4318415"/>
              <a:ext cx="352638" cy="352638"/>
            </a:xfrm>
            <a:prstGeom prst="rect">
              <a:avLst/>
            </a:prstGeom>
          </p:spPr>
        </p:pic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418EF92F-95CE-BB65-ACF1-CF58BC4F8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324" y="3281469"/>
              <a:ext cx="352638" cy="352638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A468E46B-C5B3-668A-7664-5DC04EF40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462" y="4652856"/>
              <a:ext cx="352638" cy="352638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AE90D21F-4FD0-6FC6-D923-DE783CDC8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383" y="3457788"/>
              <a:ext cx="352638" cy="352638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9853326C-5DE0-4888-6014-573677CC8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932" y="1599588"/>
              <a:ext cx="352638" cy="352638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E490FC-CB4B-6745-8886-654C5B2F8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291" y="163762"/>
            <a:ext cx="973909" cy="129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7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A3A45-1477-82D0-BB32-E4826B04C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C914D-11E5-C5AC-EAE9-B42D3005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</a:t>
            </a:r>
            <a:r>
              <a:rPr lang="en-US" dirty="0"/>
              <a:t>Weapon</a:t>
            </a:r>
            <a:br>
              <a:rPr lang="en-US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B7EE21-736A-1C9D-9208-CEEF7696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5" y="1128451"/>
            <a:ext cx="3305175" cy="33051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8E94C2-D890-22F6-07DC-6A33ED0D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19" y="-714113"/>
            <a:ext cx="1057275" cy="472890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F669F94-D643-7F6B-06BF-019EC3449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68" y="1250629"/>
            <a:ext cx="2286000" cy="2286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45AA835-31A4-6A2C-F0CC-9C99486A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375" t="7639" r="27266" b="64028"/>
          <a:stretch/>
        </p:blipFill>
        <p:spPr>
          <a:xfrm>
            <a:off x="4931353" y="4433626"/>
            <a:ext cx="2847975" cy="194310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EDFE734-6B98-E1B4-FDFF-17045571B7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297" t="36389" r="27848" b="34048"/>
          <a:stretch/>
        </p:blipFill>
        <p:spPr>
          <a:xfrm>
            <a:off x="1118325" y="4547669"/>
            <a:ext cx="2786494" cy="202743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67F1AA-0BCC-17A6-4598-3AB401B1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840" t="67592" r="20667" b="10259"/>
          <a:stretch/>
        </p:blipFill>
        <p:spPr>
          <a:xfrm>
            <a:off x="8187168" y="4547669"/>
            <a:ext cx="3505200" cy="1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41987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18</TotalTime>
  <Words>151</Words>
  <Application>Microsoft Office PowerPoint</Application>
  <PresentationFormat>Широкоэкранный</PresentationFormat>
  <Paragraphs>38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Corbel</vt:lpstr>
      <vt:lpstr>Gill Sans MT</vt:lpstr>
      <vt:lpstr>Impact</vt:lpstr>
      <vt:lpstr>Wingdings</vt:lpstr>
      <vt:lpstr>Эмблема</vt:lpstr>
      <vt:lpstr>Мага</vt:lpstr>
      <vt:lpstr>Задачи проекта:</vt:lpstr>
      <vt:lpstr>Структура</vt:lpstr>
      <vt:lpstr>Реализация. Mainscript</vt:lpstr>
      <vt:lpstr>Реализация. Scenes: Market </vt:lpstr>
      <vt:lpstr>Реализация. Scenes: Market </vt:lpstr>
      <vt:lpstr>Реализация. Scenes: Battle</vt:lpstr>
      <vt:lpstr>Реализация. Scenes: Battle</vt:lpstr>
      <vt:lpstr>Реализация. Weapon </vt:lpstr>
      <vt:lpstr>Реализация. equipment</vt:lpstr>
      <vt:lpstr>Реализация. equipment</vt:lpstr>
      <vt:lpstr>возможности для доработки</vt:lpstr>
      <vt:lpstr>Выводы</vt:lpstr>
      <vt:lpstr>Спасибо за внимание!</vt:lpstr>
      <vt:lpstr>Кто НЕ похлопает  того он съест!</vt:lpstr>
      <vt:lpstr>Ну ладно. Не съест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Максим Крыжановский</dc:creator>
  <cp:lastModifiedBy>Пингвин недорезаный</cp:lastModifiedBy>
  <cp:revision>10</cp:revision>
  <dcterms:created xsi:type="dcterms:W3CDTF">2024-11-21T15:05:22Z</dcterms:created>
  <dcterms:modified xsi:type="dcterms:W3CDTF">2025-02-07T09:53:30Z</dcterms:modified>
</cp:coreProperties>
</file>